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media/audio16.bin" ContentType="audio/unknown"/>
  <Override PartName="/ppt/slides/slide9.xml" ContentType="application/vnd.openxmlformats-officedocument.presentationml.slide+xml"/>
  <Override PartName="/ppt/media/audio24.bin" ContentType="audio/unknown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media/audio8.bin" ContentType="audio/unknown"/>
  <Override PartName="/ppt/media/audio12.bin" ContentType="audio/unknown"/>
  <Override PartName="/ppt/media/audio20.bin" ContentType="audio/unknown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media/audio4.bin" ContentType="audio/unknown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rels" ContentType="application/vnd.openxmlformats-package.relationships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media/audio17.bin" ContentType="audio/unknown"/>
  <Override PartName="/ppt/media/audio25.bin" ContentType="audio/unknown"/>
  <Override PartName="/ppt/slides/slide15.xml" ContentType="application/vnd.openxmlformats-officedocument.presentationml.slide+xml"/>
  <Override PartName="/ppt/media/audio13.bin" ContentType="audio/unknown"/>
  <Override PartName="/ppt/slides/slide6.xml" ContentType="application/vnd.openxmlformats-officedocument.presentationml.slide+xml"/>
  <Override PartName="/ppt/media/audio9.bin" ContentType="audio/unknown"/>
  <Override PartName="/ppt/media/audio21.bin" ContentType="audio/unknown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media/audio5.bin" ContentType="audio/unknown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media/audio1.bin" ContentType="audio/unknown"/>
  <Override PartName="/ppt/media/audio18.bin" ContentType="audio/unknown"/>
  <Override PartName="/ppt/slides/slide16.xml" ContentType="application/vnd.openxmlformats-officedocument.presentationml.slide+xml"/>
  <Override PartName="/ppt/media/audio14.bin" ContentType="audio/unknown"/>
  <Override PartName="/ppt/slides/slide7.xml" ContentType="application/vnd.openxmlformats-officedocument.presentationml.slide+xml"/>
  <Override PartName="/ppt/media/audio22.bin" ContentType="audio/unknown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media/audio10.bin" ContentType="audio/unknown"/>
  <Override PartName="/ppt/slides/slide3.xml" ContentType="application/vnd.openxmlformats-officedocument.presentationml.slide+xml"/>
  <Override PartName="/ppt/media/audio6.bin" ContentType="audio/unknown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media/audio2.bin" ContentType="audio/unknown"/>
  <Override PartName="/ppt/slides/slide20.xml" ContentType="application/vnd.openxmlformats-officedocument.presentationml.slide+xml"/>
  <Override PartName="/ppt/media/audio19.bin" ContentType="audio/unknown"/>
  <Override PartName="/ppt/slides/slide17.xml" ContentType="application/vnd.openxmlformats-officedocument.presentationml.slide+xml"/>
  <Override PartName="/ppt/media/audio15.bin" ContentType="audio/unknown"/>
  <Override PartName="/ppt/slides/slide8.xml" ContentType="application/vnd.openxmlformats-officedocument.presentationml.slide+xml"/>
  <Override PartName="/ppt/media/audio23.bin" ContentType="audio/unknown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media/audio7.bin" ContentType="audio/unknown"/>
  <Override PartName="/ppt/media/audio11.bin" ContentType="audio/unknown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media/audio3.bin" ContentType="audio/unknown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66" r:id="rId1"/>
  </p:sldMasterIdLst>
  <p:handoutMasterIdLst>
    <p:handoutMasterId r:id="rId29"/>
  </p:handoutMasterIdLst>
  <p:sldIdLst>
    <p:sldId id="256" r:id="rId2"/>
    <p:sldId id="257" r:id="rId3"/>
    <p:sldId id="259" r:id="rId4"/>
    <p:sldId id="260" r:id="rId5"/>
    <p:sldId id="261" r:id="rId6"/>
    <p:sldId id="262" r:id="rId7"/>
    <p:sldId id="271" r:id="rId8"/>
    <p:sldId id="263" r:id="rId9"/>
    <p:sldId id="265" r:id="rId10"/>
    <p:sldId id="266" r:id="rId11"/>
    <p:sldId id="267" r:id="rId12"/>
    <p:sldId id="268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6" r:id="rId27"/>
    <p:sldId id="287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9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598" autoAdjust="0"/>
    <p:restoredTop sz="94653" autoAdjust="0"/>
  </p:normalViewPr>
  <p:slideViewPr>
    <p:cSldViewPr snapToGrid="0" snapToObjects="1">
      <p:cViewPr varScale="1">
        <p:scale>
          <a:sx n="98" d="100"/>
          <a:sy n="98" d="100"/>
        </p:scale>
        <p:origin x="-64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A8605-0105-5241-A367-D76E4D12E4BD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95CB9-C04D-4A4E-A21B-59A6A28E8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altLang="zh-CN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44213AF-26F6-41FA-8D85-E2C5388D6E58}" type="datetimeFigureOut">
              <a:rPr lang="en-US" smtClean="0"/>
              <a:pPr/>
              <a:t>11/13/11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altLang="zh-CN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altLang="zh-CN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altLang="zh-CN" smtClean="0"/>
              <a:t>Click to edit Master text styles</a:t>
            </a:r>
          </a:p>
          <a:p>
            <a:pPr lvl="1" eaLnBrk="1" latinLnBrk="0" hangingPunct="1"/>
            <a:r>
              <a:rPr lang="en-US" altLang="zh-CN" smtClean="0"/>
              <a:t>Second level</a:t>
            </a:r>
          </a:p>
          <a:p>
            <a:pPr lvl="2" eaLnBrk="1" latinLnBrk="0" hangingPunct="1"/>
            <a:r>
              <a:rPr lang="en-US" altLang="zh-CN" smtClean="0"/>
              <a:t>Third level</a:t>
            </a:r>
          </a:p>
          <a:p>
            <a:pPr lvl="3" eaLnBrk="1" latinLnBrk="0" hangingPunct="1"/>
            <a:r>
              <a:rPr lang="en-US" altLang="zh-CN" smtClean="0"/>
              <a:t>Fourth level</a:t>
            </a:r>
          </a:p>
          <a:p>
            <a:pPr lvl="4" eaLnBrk="1" latinLnBrk="0" hangingPunct="1"/>
            <a:r>
              <a:rPr lang="en-US" altLang="zh-CN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altLang="zh-CN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altLang="zh-CN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altLang="zh-CN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altLang="zh-CN" smtClean="0"/>
              <a:t>Click to edit Master text styles</a:t>
            </a:r>
          </a:p>
          <a:p>
            <a:pPr lvl="1" eaLnBrk="1" latinLnBrk="0" hangingPunct="1"/>
            <a:r>
              <a:rPr kumimoji="0" lang="en-US" altLang="zh-CN" smtClean="0"/>
              <a:t>Second level</a:t>
            </a:r>
          </a:p>
          <a:p>
            <a:pPr lvl="2" eaLnBrk="1" latinLnBrk="0" hangingPunct="1"/>
            <a:r>
              <a:rPr kumimoji="0" lang="en-US" altLang="zh-CN" smtClean="0"/>
              <a:t>Third level</a:t>
            </a:r>
          </a:p>
          <a:p>
            <a:pPr lvl="3" eaLnBrk="1" latinLnBrk="0" hangingPunct="1"/>
            <a:r>
              <a:rPr kumimoji="0" lang="en-US" altLang="zh-CN" smtClean="0"/>
              <a:t>Fourth level</a:t>
            </a:r>
          </a:p>
          <a:p>
            <a:pPr lvl="4" eaLnBrk="1" latinLnBrk="0" hangingPunct="1"/>
            <a:r>
              <a:rPr kumimoji="0" lang="en-US" altLang="zh-CN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15C31A49-6EA7-6F4B-A431-75825B449AA8}" type="datetimeFigureOut">
              <a:rPr lang="en-US" smtClean="0"/>
              <a:pPr/>
              <a:t>11/13/11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4D6E60-2351-3F40-BE6D-36677EE79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audio" Target="../media/audio9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0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1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audio" Target="../media/audio12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audio" Target="../media/audio13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audio" Target="../media/audio14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audio" Target="../media/audio15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audio" Target="../media/audio16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audio" Target="../media/audio17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audio" Target="../media/audio18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audio" Target="../media/audio19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audio" Target="../media/audio20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audio" Target="../media/audio21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audio" Target="../media/audio22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audio" Target="../media/audio23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audio" Target="../media/audio24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audio" Target="../media/audio25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audio" Target="../media/audio3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audio" Target="../media/audio5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audio" Target="../media/audio6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audio" Target="../media/audio7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audio" Target="../media/audio8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811807" cy="1829761"/>
          </a:xfrm>
        </p:spPr>
        <p:txBody>
          <a:bodyPr/>
          <a:lstStyle/>
          <a:p>
            <a:r>
              <a:rPr lang="en-US" dirty="0" smtClean="0"/>
              <a:t>N </a:t>
            </a:r>
            <a:r>
              <a:rPr lang="en-US" dirty="0" err="1" smtClean="0"/>
              <a:t>ǐ</a:t>
            </a:r>
            <a:r>
              <a:rPr lang="en-US" dirty="0" smtClean="0"/>
              <a:t> </a:t>
            </a:r>
            <a:r>
              <a:rPr lang="en-US" dirty="0" err="1" smtClean="0"/>
              <a:t>hǎo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>
                <a:latin typeface="宋体"/>
                <a:ea typeface="宋体"/>
                <a:cs typeface="宋体"/>
              </a:rPr>
              <a:t>你好</a:t>
            </a:r>
            <a:r>
              <a:rPr lang="en-US" altLang="zh-CN" dirty="0" smtClean="0"/>
              <a:t>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52861"/>
            <a:ext cx="6400800" cy="1085939"/>
          </a:xfrm>
        </p:spPr>
        <p:txBody>
          <a:bodyPr>
            <a:normAutofit/>
          </a:bodyPr>
          <a:lstStyle/>
          <a:p>
            <a:r>
              <a:rPr lang="en-US" dirty="0" smtClean="0"/>
              <a:t>U</a:t>
            </a:r>
            <a:r>
              <a:rPr lang="en-US" altLang="zh-CN" dirty="0" smtClean="0"/>
              <a:t>nit 3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6868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我家有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6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个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人。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/>
              <a:t>		</a:t>
            </a:r>
            <a:r>
              <a:rPr lang="zh-TW" altLang="en-US" sz="3600" dirty="0" smtClean="0"/>
              <a:t>    </a:t>
            </a:r>
            <a:r>
              <a:rPr lang="en-US" sz="3600" dirty="0" smtClean="0"/>
              <a:t>	</a:t>
            </a:r>
            <a:r>
              <a:rPr lang="zh-TW" altLang="en-US" sz="3600" dirty="0" smtClean="0"/>
              <a:t>    </a:t>
            </a:r>
            <a:r>
              <a:rPr lang="en-US" sz="3600" dirty="0" smtClean="0"/>
              <a:t>(M</a:t>
            </a:r>
            <a:r>
              <a:rPr lang="en-US" altLang="zh-CN" sz="3600" dirty="0" smtClean="0"/>
              <a:t>y </a:t>
            </a:r>
            <a:r>
              <a:rPr lang="zh-CN" altLang="zh-CN" sz="3600" dirty="0" smtClean="0"/>
              <a:t>f</a:t>
            </a:r>
            <a:r>
              <a:rPr lang="en-US" altLang="zh-CN" sz="3600" dirty="0" err="1" smtClean="0"/>
              <a:t>amily</a:t>
            </a:r>
            <a:r>
              <a:rPr lang="en-US" altLang="zh-CN" sz="3600" dirty="0" smtClean="0"/>
              <a:t> has 6 people)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    </a:t>
            </a:r>
            <a:r>
              <a:rPr lang="en-US" altLang="zh-CN" sz="4800" dirty="0" err="1" smtClean="0"/>
              <a:t>gè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9.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个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 </a:t>
            </a:r>
            <a:endParaRPr lang="en-US" sz="4800" dirty="0">
              <a:latin typeface="宋体"/>
              <a:ea typeface="宋体"/>
              <a:cs typeface="宋体"/>
            </a:endParaRPr>
          </a:p>
        </p:txBody>
      </p:sp>
      <p:pic>
        <p:nvPicPr>
          <p:cNvPr id="4" name="09. Ge.wav">
            <a:hlinkClick r:id="" action="ppaction://media"/>
          </p:cNvPr>
          <p:cNvPicPr>
            <a:picLocks noRot="1" noChangeAspect="1"/>
          </p:cNvPicPr>
          <p:nvPr>
            <a:wavAudioFile r:embed="rId1" name="09. Ge.wav"/>
          </p:nvPr>
        </p:nvPicPr>
        <p:blipFill>
          <a:blip r:embed="rId3"/>
          <a:stretch>
            <a:fillRect/>
          </a:stretch>
        </p:blipFill>
        <p:spPr>
          <a:xfrm>
            <a:off x="2463203" y="1590267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</a:p>
          <a:p>
            <a:pPr>
              <a:buNone/>
            </a:pPr>
            <a:r>
              <a:rPr lang="zh-CN" altLang="zh-CN" sz="3600" dirty="0" smtClean="0"/>
              <a:t>A</a:t>
            </a:r>
            <a:r>
              <a:rPr lang="en-US" altLang="zh-CN" sz="3600" dirty="0" smtClean="0"/>
              <a:t>: </a:t>
            </a:r>
            <a:r>
              <a:rPr lang="zh-CN" altLang="en-US" sz="3600" dirty="0" smtClean="0"/>
              <a:t>我是学生</a:t>
            </a:r>
            <a:r>
              <a:rPr lang="zh-CN" altLang="zh-CN" sz="3600" dirty="0" smtClean="0"/>
              <a:t>。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B: </a:t>
            </a:r>
            <a:r>
              <a:rPr lang="zh-CN" altLang="en-US" sz="3600" dirty="0" smtClean="0"/>
              <a:t>我</a:t>
            </a:r>
            <a:r>
              <a:rPr lang="zh-CN" altLang="en-US" sz="3600" u="sng" dirty="0" smtClean="0"/>
              <a:t>也</a:t>
            </a:r>
            <a:r>
              <a:rPr lang="zh-CN" altLang="en-US" sz="3600" dirty="0" smtClean="0"/>
              <a:t>是学生。</a:t>
            </a:r>
            <a:endParaRPr lang="en-US" altLang="zh-CN" sz="3600" dirty="0" smtClean="0"/>
          </a:p>
          <a:p>
            <a:pPr>
              <a:buNone/>
            </a:pPr>
            <a:r>
              <a:rPr lang="en-US" sz="3600" dirty="0" smtClean="0"/>
              <a:t>(A: I </a:t>
            </a:r>
            <a:r>
              <a:rPr lang="en-US" altLang="zh-CN" sz="3600" dirty="0" smtClean="0"/>
              <a:t>am a student.  </a:t>
            </a:r>
          </a:p>
          <a:p>
            <a:pPr>
              <a:buNone/>
            </a:pPr>
            <a:r>
              <a:rPr lang="en-US" altLang="zh-CN" sz="3600" dirty="0" smtClean="0"/>
              <a:t>B: I am a student, too.)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854757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dirty="0" err="1" smtClean="0"/>
              <a:t>yě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10.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也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0. Ye.wav">
            <a:hlinkClick r:id="" action="ppaction://media"/>
          </p:cNvPr>
          <p:cNvPicPr>
            <a:picLocks noRot="1" noChangeAspect="1"/>
          </p:cNvPicPr>
          <p:nvPr>
            <a:wavAudioFile r:embed="rId1" name="10. Ye.wav"/>
          </p:nvPr>
        </p:nvPicPr>
        <p:blipFill>
          <a:blip r:embed="rId3"/>
          <a:stretch>
            <a:fillRect/>
          </a:stretch>
        </p:blipFill>
        <p:spPr>
          <a:xfrm>
            <a:off x="2732616" y="146199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姓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杨，我叫杨聆钰。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(M</a:t>
            </a:r>
            <a:r>
              <a:rPr lang="en-US" altLang="zh-CN" sz="3600" dirty="0" smtClean="0">
                <a:ea typeface="宋体"/>
                <a:cs typeface="宋体"/>
              </a:rPr>
              <a:t>y surname is Yang, I 			am </a:t>
            </a:r>
            <a:r>
              <a:rPr lang="en-US" altLang="zh-CN" sz="3600" dirty="0" err="1" smtClean="0">
                <a:ea typeface="宋体"/>
                <a:cs typeface="宋体"/>
              </a:rPr>
              <a:t>Yanglingyu</a:t>
            </a:r>
            <a:r>
              <a:rPr lang="en-US" altLang="zh-CN" sz="3600" dirty="0" smtClean="0">
                <a:ea typeface="宋体"/>
                <a:cs typeface="宋体"/>
              </a:rPr>
              <a:t>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dirty="0" err="1" smtClean="0"/>
              <a:t>xìng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11.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姓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1. Xing.wav">
            <a:hlinkClick r:id="" action="ppaction://media"/>
          </p:cNvPr>
          <p:cNvPicPr>
            <a:picLocks noRot="1" noChangeAspect="1"/>
          </p:cNvPicPr>
          <p:nvPr>
            <a:wavAudioFile r:embed="rId1" name="11. Xing.wav"/>
          </p:nvPr>
        </p:nvPicPr>
        <p:blipFill>
          <a:blip r:embed="rId3"/>
          <a:stretch>
            <a:fillRect/>
          </a:stretch>
        </p:blipFill>
        <p:spPr>
          <a:xfrm>
            <a:off x="3348084" y="1269575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altLang="zh-CN" sz="3600" dirty="0" smtClean="0">
                <a:latin typeface="宋体"/>
                <a:ea typeface="宋体"/>
                <a:cs typeface="宋体"/>
              </a:rPr>
              <a:t>A: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我叫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Mary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。那你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呢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？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altLang="zh-CN" sz="3600" dirty="0" smtClean="0">
                <a:latin typeface="宋体"/>
                <a:ea typeface="宋体"/>
                <a:cs typeface="宋体"/>
              </a:rPr>
              <a:t>B: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我叫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Caleb.</a:t>
            </a: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(A: I </a:t>
            </a:r>
            <a:r>
              <a:rPr lang="en-US" altLang="zh-CN" sz="3600" dirty="0" smtClean="0">
                <a:ea typeface="宋体"/>
                <a:cs typeface="宋体"/>
              </a:rPr>
              <a:t>am Mary. What about you?</a:t>
            </a: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 B: I </a:t>
            </a:r>
            <a:r>
              <a:rPr lang="en-US" altLang="zh-CN" sz="3600" dirty="0" smtClean="0">
                <a:ea typeface="宋体"/>
                <a:cs typeface="宋体"/>
              </a:rPr>
              <a:t>am Caleb.)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zh-CN" altLang="en-US" sz="4800" dirty="0" smtClean="0"/>
              <a:t>n</a:t>
            </a:r>
            <a:r>
              <a:rPr lang="en-US" altLang="zh-CN" sz="4800" dirty="0" err="1" smtClean="0"/>
              <a:t>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12.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呢</a:t>
            </a:r>
            <a:endParaRPr lang="en-US" sz="4800" dirty="0"/>
          </a:p>
        </p:txBody>
      </p:sp>
      <p:pic>
        <p:nvPicPr>
          <p:cNvPr id="4" name="12. Ne.wav">
            <a:hlinkClick r:id="" action="ppaction://media"/>
          </p:cNvPr>
          <p:cNvPicPr>
            <a:picLocks noRot="1" noChangeAspect="1"/>
          </p:cNvPicPr>
          <p:nvPr>
            <a:wavAudioFile r:embed="rId1" name="12. Ne.wav"/>
          </p:nvPr>
        </p:nvPicPr>
        <p:blipFill>
          <a:blip r:embed="rId3"/>
          <a:stretch>
            <a:fillRect/>
          </a:stretch>
        </p:blipFill>
        <p:spPr>
          <a:xfrm>
            <a:off x="3065842" y="1231458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/>
              <a:t>我有一个弟弟，</a:t>
            </a:r>
            <a:r>
              <a:rPr lang="zh-CN" altLang="en-US" sz="3600" u="sng" dirty="0" smtClean="0"/>
              <a:t>没有</a:t>
            </a:r>
            <a:r>
              <a:rPr lang="zh-CN" altLang="en-US" sz="3600" dirty="0" smtClean="0"/>
              <a:t>妹妹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(I </a:t>
            </a:r>
            <a:r>
              <a:rPr lang="en-US" altLang="zh-CN" sz="3600" dirty="0" smtClean="0">
                <a:ea typeface="宋体"/>
                <a:cs typeface="宋体"/>
              </a:rPr>
              <a:t>have one younger 			    brother, but don’t have 		     younger sisters.)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dirty="0" err="1" smtClean="0"/>
              <a:t>méiyǒu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13&amp;4.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没有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3. Meiyou.wav">
            <a:hlinkClick r:id="" action="ppaction://media"/>
          </p:cNvPr>
          <p:cNvPicPr>
            <a:picLocks noRot="1" noChangeAspect="1"/>
          </p:cNvPicPr>
          <p:nvPr>
            <a:wavAudioFile r:embed="rId1" name="13. Meiyou.wav"/>
          </p:nvPr>
        </p:nvPicPr>
        <p:blipFill>
          <a:blip r:embed="rId3"/>
          <a:stretch>
            <a:fillRect/>
          </a:stretch>
        </p:blipFill>
        <p:spPr>
          <a:xfrm>
            <a:off x="4430713" y="1295778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我的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名字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是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Ling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(M</a:t>
            </a:r>
            <a:r>
              <a:rPr lang="en-US" altLang="zh-CN" sz="3600" dirty="0" smtClean="0">
                <a:ea typeface="宋体"/>
                <a:cs typeface="宋体"/>
              </a:rPr>
              <a:t>y name is Ling.)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zh-CN" altLang="zh-CN" sz="4800" dirty="0" smtClean="0"/>
              <a:t>m</a:t>
            </a:r>
            <a:r>
              <a:rPr lang="en-US" altLang="zh-CN" sz="4800" dirty="0" err="1" smtClean="0"/>
              <a:t>íngzi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15.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名字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4. Mingzi.wav">
            <a:hlinkClick r:id="" action="ppaction://media"/>
          </p:cNvPr>
          <p:cNvPicPr>
            <a:picLocks noRot="1" noChangeAspect="1"/>
          </p:cNvPicPr>
          <p:nvPr>
            <a:wavAudioFile r:embed="rId1" name="14. Mingzi.wav"/>
          </p:nvPr>
        </p:nvPicPr>
        <p:blipFill>
          <a:blip r:embed="rId3"/>
          <a:stretch>
            <a:fillRect/>
          </a:stretch>
        </p:blipFill>
        <p:spPr>
          <a:xfrm>
            <a:off x="3823096" y="1321251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你的名字是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什么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?</a:t>
            </a: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(What is your name?</a:t>
            </a:r>
            <a:r>
              <a:rPr lang="en-US" altLang="zh-CN" sz="3600" dirty="0" smtClean="0">
                <a:ea typeface="宋体"/>
                <a:cs typeface="宋体"/>
              </a:rPr>
              <a:t>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zh-CN" altLang="zh-CN" sz="4800" dirty="0" smtClean="0"/>
              <a:t>s</a:t>
            </a:r>
            <a:r>
              <a:rPr lang="en-US" altLang="zh-CN" sz="4800" dirty="0" err="1" smtClean="0"/>
              <a:t>hénme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16.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什么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5. Shenme.wav">
            <a:hlinkClick r:id="" action="ppaction://media"/>
          </p:cNvPr>
          <p:cNvPicPr>
            <a:picLocks noRot="1" noChangeAspect="1"/>
          </p:cNvPicPr>
          <p:nvPr>
            <a:wavAudioFile r:embed="rId1" name="15. Shenme.wav"/>
          </p:nvPr>
        </p:nvPicPr>
        <p:blipFill>
          <a:blip r:embed="rId3"/>
          <a:stretch>
            <a:fillRect/>
          </a:stretch>
        </p:blipFill>
        <p:spPr>
          <a:xfrm>
            <a:off x="3579009" y="1231458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你家有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几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个人？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</a:t>
            </a:r>
            <a:r>
              <a:rPr lang="en-US" altLang="zh-CN" sz="3600" dirty="0" smtClean="0">
                <a:ea typeface="宋体"/>
                <a:cs typeface="宋体"/>
              </a:rPr>
              <a:t>How many people are in 			your family?)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b="0" dirty="0" err="1" smtClean="0"/>
              <a:t>jǐ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17.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几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6. Ji.wav">
            <a:hlinkClick r:id="" action="ppaction://media"/>
          </p:cNvPr>
          <p:cNvPicPr>
            <a:picLocks noRot="1" noChangeAspect="1"/>
          </p:cNvPicPr>
          <p:nvPr>
            <a:wavAudioFile r:embed="rId1" name="16. Ji.wav"/>
          </p:nvPr>
        </p:nvPicPr>
        <p:blipFill>
          <a:blip r:embed="rId3"/>
          <a:stretch>
            <a:fillRect/>
          </a:stretch>
        </p:blipFill>
        <p:spPr>
          <a:xfrm>
            <a:off x="3002029" y="1243919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/>
              <a:t>我</a:t>
            </a:r>
            <a:r>
              <a:rPr lang="en-US" altLang="zh-CN" sz="3600" dirty="0" smtClean="0"/>
              <a:t>26</a:t>
            </a:r>
            <a:r>
              <a:rPr lang="zh-CN" altLang="en-US" sz="3600" u="sng" dirty="0" smtClean="0"/>
              <a:t>岁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(I </a:t>
            </a:r>
            <a:r>
              <a:rPr lang="en-US" altLang="zh-CN" sz="3600" dirty="0" smtClean="0">
                <a:ea typeface="宋体"/>
                <a:cs typeface="宋体"/>
              </a:rPr>
              <a:t>am 26 years old.)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zh-CN" altLang="en-US" sz="4800" dirty="0" smtClean="0"/>
              <a:t>s</a:t>
            </a:r>
            <a:r>
              <a:rPr lang="en-US" altLang="zh-CN" sz="4800" dirty="0" err="1" smtClean="0"/>
              <a:t>uì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18.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岁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7. Sui.wav">
            <a:hlinkClick r:id="" action="ppaction://media"/>
          </p:cNvPr>
          <p:cNvPicPr>
            <a:picLocks noRot="1" noChangeAspect="1"/>
          </p:cNvPicPr>
          <p:nvPr>
            <a:wavAudioFile r:embed="rId1" name="17. Sui.wav"/>
          </p:nvPr>
        </p:nvPicPr>
        <p:blipFill>
          <a:blip r:embed="rId3"/>
          <a:stretch>
            <a:fillRect/>
          </a:stretch>
        </p:blipFill>
        <p:spPr>
          <a:xfrm>
            <a:off x="3053345" y="132125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我有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两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只猫。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(I </a:t>
            </a:r>
            <a:r>
              <a:rPr lang="en-US" altLang="zh-CN" sz="3600" dirty="0" smtClean="0">
                <a:ea typeface="宋体"/>
                <a:cs typeface="宋体"/>
              </a:rPr>
              <a:t>have two cats.)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dirty="0" err="1" smtClean="0"/>
              <a:t>liǎng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19.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两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8. Liang.wav">
            <a:hlinkClick r:id="" action="ppaction://media"/>
          </p:cNvPr>
          <p:cNvPicPr>
            <a:picLocks noRot="1" noChangeAspect="1"/>
          </p:cNvPicPr>
          <p:nvPr>
            <a:wavAudioFile r:embed="rId1" name="18. Liang.wav"/>
          </p:nvPr>
        </p:nvPicPr>
        <p:blipFill>
          <a:blip r:embed="rId3"/>
          <a:stretch>
            <a:fillRect/>
          </a:stretch>
        </p:blipFill>
        <p:spPr>
          <a:xfrm>
            <a:off x="3206963" y="129523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我爱我的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家</a:t>
            </a:r>
            <a:endParaRPr lang="en-US" sz="3600" u="sng" dirty="0">
              <a:latin typeface="宋体"/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</a:t>
            </a:r>
            <a:r>
              <a:rPr lang="zh-CN" altLang="zh-CN" sz="4800" dirty="0" smtClean="0"/>
              <a:t>j</a:t>
            </a:r>
            <a:r>
              <a:rPr lang="en-US" altLang="zh-CN" sz="4800" dirty="0" err="1" smtClean="0"/>
              <a:t>iā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1.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家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 </a:t>
            </a:r>
            <a:endParaRPr lang="en-US" sz="4800" dirty="0">
              <a:latin typeface="宋体"/>
              <a:ea typeface="宋体"/>
              <a:cs typeface="宋体"/>
            </a:endParaRPr>
          </a:p>
        </p:txBody>
      </p:sp>
      <p:pic>
        <p:nvPicPr>
          <p:cNvPr id="4" name="11-11-13-19-46-05.wav">
            <a:hlinkClick r:id="" action="ppaction://media"/>
          </p:cNvPr>
          <p:cNvPicPr>
            <a:picLocks noRot="1" noChangeAspect="1"/>
          </p:cNvPicPr>
          <p:nvPr>
            <a:wavAudioFile r:embed="rId1" name="11-11-13-19-46-05.wav"/>
          </p:nvPr>
        </p:nvPicPr>
        <p:blipFill>
          <a:blip r:embed="rId3"/>
          <a:stretch>
            <a:fillRect/>
          </a:stretch>
        </p:blipFill>
        <p:spPr>
          <a:xfrm>
            <a:off x="2591495" y="1462172"/>
            <a:ext cx="385197" cy="385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</a:p>
          <a:p>
            <a:pPr>
              <a:buNone/>
            </a:pPr>
            <a:r>
              <a:rPr lang="en-US" altLang="zh-CN" sz="3600" dirty="0" smtClean="0"/>
              <a:t>A: </a:t>
            </a:r>
            <a:r>
              <a:rPr lang="zh-CN" altLang="en-US" sz="3600" dirty="0" smtClean="0"/>
              <a:t>这是</a:t>
            </a:r>
            <a:r>
              <a:rPr lang="zh-CN" altLang="en-US" sz="3600" u="sng" dirty="0" smtClean="0"/>
              <a:t>谁</a:t>
            </a:r>
            <a:r>
              <a:rPr lang="zh-CN" altLang="en-US" sz="3600" dirty="0" smtClean="0"/>
              <a:t>？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>
                <a:latin typeface="宋体"/>
                <a:ea typeface="宋体"/>
                <a:cs typeface="宋体"/>
              </a:rPr>
              <a:t>B: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这是我的姐姐。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(A: </a:t>
            </a:r>
            <a:r>
              <a:rPr lang="en-US" altLang="zh-CN" sz="3600" u="sng" dirty="0" smtClean="0">
                <a:ea typeface="宋体"/>
                <a:cs typeface="宋体"/>
              </a:rPr>
              <a:t>Who</a:t>
            </a:r>
            <a:r>
              <a:rPr lang="en-US" altLang="zh-CN" sz="3600" dirty="0" smtClean="0">
                <a:ea typeface="宋体"/>
                <a:cs typeface="宋体"/>
              </a:rPr>
              <a:t> is this?</a:t>
            </a:r>
          </a:p>
          <a:p>
            <a:pPr>
              <a:buNone/>
            </a:pPr>
            <a:r>
              <a:rPr lang="en-US" altLang="zh-CN" sz="3600" dirty="0" smtClean="0">
                <a:ea typeface="宋体"/>
                <a:cs typeface="宋体"/>
              </a:rPr>
              <a:t> B: This is my sister.)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dirty="0" err="1" smtClean="0"/>
              <a:t>shéi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20.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谁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19. Shei.wav">
            <a:hlinkClick r:id="" action="ppaction://media"/>
          </p:cNvPr>
          <p:cNvPicPr>
            <a:picLocks noRot="1" noChangeAspect="1"/>
          </p:cNvPicPr>
          <p:nvPr>
            <a:wavAudioFile r:embed="rId1" name="19. Shei.wav"/>
          </p:nvPr>
        </p:nvPicPr>
        <p:blipFill>
          <a:blip r:embed="rId3"/>
          <a:stretch>
            <a:fillRect/>
          </a:stretch>
        </p:blipFill>
        <p:spPr>
          <a:xfrm>
            <a:off x="3309929" y="1256747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/>
              <a:t>这是</a:t>
            </a:r>
            <a:r>
              <a:rPr lang="en-US" altLang="zh-CN" sz="3600" dirty="0" smtClean="0"/>
              <a:t>Ryan</a:t>
            </a:r>
            <a:r>
              <a:rPr lang="zh-CN" altLang="en-US" sz="3600" u="sng" dirty="0" smtClean="0"/>
              <a:t>的</a:t>
            </a:r>
            <a:r>
              <a:rPr lang="zh-CN" altLang="en-US" sz="3600" dirty="0" smtClean="0"/>
              <a:t>狗。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			   (</a:t>
            </a:r>
            <a:r>
              <a:rPr lang="en-US" altLang="zh-CN" sz="3600" dirty="0" smtClean="0">
                <a:ea typeface="宋体"/>
                <a:cs typeface="宋体"/>
              </a:rPr>
              <a:t>This is Ryan</a:t>
            </a:r>
            <a:r>
              <a:rPr lang="en-US" altLang="zh-CN" sz="3600" u="sng" dirty="0" smtClean="0">
                <a:ea typeface="宋体"/>
                <a:cs typeface="宋体"/>
              </a:rPr>
              <a:t>’s</a:t>
            </a:r>
            <a:r>
              <a:rPr lang="en-US" altLang="zh-CN" sz="3600" dirty="0" smtClean="0">
                <a:ea typeface="宋体"/>
                <a:cs typeface="宋体"/>
              </a:rPr>
              <a:t> dog.)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de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21.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的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20. De.wav">
            <a:hlinkClick r:id="" action="ppaction://media"/>
          </p:cNvPr>
          <p:cNvPicPr>
            <a:picLocks noRot="1" noChangeAspect="1"/>
          </p:cNvPicPr>
          <p:nvPr>
            <a:wavAudioFile r:embed="rId1" name="20. De.wav"/>
          </p:nvPr>
        </p:nvPicPr>
        <p:blipFill>
          <a:blip r:embed="rId3"/>
          <a:stretch>
            <a:fillRect/>
          </a:stretch>
        </p:blipFill>
        <p:spPr>
          <a:xfrm>
            <a:off x="3040516" y="129523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 </a:t>
            </a:r>
          </a:p>
          <a:p>
            <a:pPr>
              <a:buNone/>
            </a:pPr>
            <a:r>
              <a:rPr lang="en-US" altLang="zh-CN" sz="3600" dirty="0" smtClean="0">
                <a:latin typeface="宋体"/>
                <a:ea typeface="宋体"/>
                <a:cs typeface="宋体"/>
              </a:rPr>
              <a:t>A: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那是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谁的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妈妈？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altLang="zh-CN" sz="3600" dirty="0" smtClean="0">
                <a:latin typeface="宋体"/>
                <a:ea typeface="宋体"/>
                <a:cs typeface="宋体"/>
              </a:rPr>
              <a:t>B: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那是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Peter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的妈妈。</a:t>
            </a:r>
            <a:endParaRPr lang="en-US" altLang="zh-CN" sz="3600" dirty="0" smtClean="0"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(A: </a:t>
            </a:r>
            <a:r>
              <a:rPr lang="en-US" sz="3600" u="sng" dirty="0" smtClean="0">
                <a:ea typeface="宋体"/>
                <a:cs typeface="宋体"/>
              </a:rPr>
              <a:t>W</a:t>
            </a:r>
            <a:r>
              <a:rPr lang="en-US" altLang="zh-CN" sz="3600" u="sng" dirty="0" smtClean="0">
                <a:ea typeface="宋体"/>
                <a:cs typeface="宋体"/>
              </a:rPr>
              <a:t>hose</a:t>
            </a:r>
            <a:r>
              <a:rPr lang="en-US" altLang="zh-CN" sz="3600" dirty="0" smtClean="0">
                <a:ea typeface="宋体"/>
                <a:cs typeface="宋体"/>
              </a:rPr>
              <a:t> Mom is that?</a:t>
            </a: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 B: T</a:t>
            </a:r>
            <a:r>
              <a:rPr lang="en-US" altLang="zh-CN" sz="3600" dirty="0" smtClean="0">
                <a:ea typeface="宋体"/>
                <a:cs typeface="宋体"/>
              </a:rPr>
              <a:t>hat is Peter’s mom.)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dirty="0" err="1" smtClean="0"/>
              <a:t>shéide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22.   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谁的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21. Sheide.wav">
            <a:hlinkClick r:id="" action="ppaction://media"/>
          </p:cNvPr>
          <p:cNvPicPr>
            <a:picLocks noRot="1" noChangeAspect="1"/>
          </p:cNvPicPr>
          <p:nvPr>
            <a:wavAudioFile r:embed="rId1" name="21. Sheide.wav"/>
          </p:nvPr>
        </p:nvPicPr>
        <p:blipFill>
          <a:blip r:embed="rId3"/>
          <a:stretch>
            <a:fillRect/>
          </a:stretch>
        </p:blipFill>
        <p:spPr>
          <a:xfrm>
            <a:off x="4148138" y="1308058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</a:p>
          <a:p>
            <a:pPr>
              <a:buNone/>
            </a:pPr>
            <a:r>
              <a:rPr lang="en-US" altLang="zh-CN" sz="3600" dirty="0" smtClean="0"/>
              <a:t>A: </a:t>
            </a:r>
            <a:r>
              <a:rPr lang="zh-CN" altLang="en-US" sz="3600" u="sng" dirty="0" smtClean="0"/>
              <a:t>他的</a:t>
            </a:r>
            <a:r>
              <a:rPr lang="zh-CN" altLang="en-US" sz="3600" dirty="0" smtClean="0"/>
              <a:t>名字是什么？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B: </a:t>
            </a:r>
            <a:r>
              <a:rPr lang="zh-CN" altLang="en-US" sz="3600" u="sng" dirty="0" smtClean="0"/>
              <a:t>他的</a:t>
            </a:r>
            <a:r>
              <a:rPr lang="zh-CN" altLang="en-US" sz="3600" dirty="0" smtClean="0"/>
              <a:t>名字是</a:t>
            </a:r>
            <a:r>
              <a:rPr lang="en-US" altLang="zh-CN" sz="3600" dirty="0" smtClean="0"/>
              <a:t>Jay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(A: W</a:t>
            </a:r>
            <a:r>
              <a:rPr lang="en-US" altLang="zh-CN" sz="3600" dirty="0" smtClean="0">
                <a:ea typeface="宋体"/>
                <a:cs typeface="宋体"/>
              </a:rPr>
              <a:t>hat is his name?</a:t>
            </a: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 B: H</a:t>
            </a:r>
            <a:r>
              <a:rPr lang="en-US" altLang="zh-CN" sz="3600" dirty="0" smtClean="0">
                <a:ea typeface="宋体"/>
                <a:cs typeface="宋体"/>
              </a:rPr>
              <a:t>is name is Jay.)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</a:t>
            </a:r>
            <a:r>
              <a:rPr lang="en-US" altLang="zh-CN" sz="4800" dirty="0" err="1" smtClean="0"/>
              <a:t>tāde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23. </a:t>
            </a:r>
            <a:r>
              <a:rPr lang="zh-CN" altLang="en-US" sz="4800" dirty="0" smtClean="0"/>
              <a:t>他的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22. Tade.wav">
            <a:hlinkClick r:id="" action="ppaction://media"/>
          </p:cNvPr>
          <p:cNvPicPr>
            <a:picLocks noRot="1" noChangeAspect="1"/>
          </p:cNvPicPr>
          <p:nvPr>
            <a:wavAudioFile r:embed="rId1" name="22. Tade.wav"/>
          </p:nvPr>
        </p:nvPicPr>
        <p:blipFill>
          <a:blip r:embed="rId3"/>
          <a:stretch>
            <a:fillRect/>
          </a:stretch>
        </p:blipFill>
        <p:spPr>
          <a:xfrm>
            <a:off x="3451050" y="1295596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A: </a:t>
            </a:r>
            <a:r>
              <a:rPr lang="zh-CN" altLang="en-US" sz="3600" u="sng" dirty="0" smtClean="0">
                <a:solidFill>
                  <a:srgbClr val="FF0000"/>
                </a:solidFill>
                <a:ea typeface="宋体"/>
                <a:cs typeface="宋体"/>
              </a:rPr>
              <a:t>你的</a:t>
            </a:r>
            <a:r>
              <a:rPr lang="zh-CN" altLang="en-US" sz="3600" dirty="0" smtClean="0">
                <a:ea typeface="宋体"/>
                <a:cs typeface="宋体"/>
              </a:rPr>
              <a:t>名字是什么？</a:t>
            </a:r>
            <a:endParaRPr lang="en-US" altLang="zh-CN" sz="3600" dirty="0" smtClean="0">
              <a:ea typeface="宋体"/>
              <a:cs typeface="宋体"/>
            </a:endParaRPr>
          </a:p>
          <a:p>
            <a:pPr>
              <a:buNone/>
            </a:pPr>
            <a:r>
              <a:rPr lang="en-US" altLang="zh-CN" sz="3600" dirty="0" smtClean="0">
                <a:ea typeface="宋体"/>
                <a:cs typeface="宋体"/>
              </a:rPr>
              <a:t>B: </a:t>
            </a:r>
            <a:r>
              <a:rPr lang="zh-CN" altLang="en-US" sz="3600" u="sng" dirty="0" smtClean="0">
                <a:solidFill>
                  <a:srgbClr val="0000FF"/>
                </a:solidFill>
                <a:ea typeface="宋体"/>
                <a:cs typeface="宋体"/>
              </a:rPr>
              <a:t>我的</a:t>
            </a:r>
            <a:r>
              <a:rPr lang="zh-CN" altLang="en-US" sz="3600" dirty="0" smtClean="0">
                <a:ea typeface="宋体"/>
                <a:cs typeface="宋体"/>
              </a:rPr>
              <a:t>名字是</a:t>
            </a:r>
            <a:r>
              <a:rPr lang="en-US" altLang="zh-CN" sz="3600" dirty="0" smtClean="0">
                <a:ea typeface="宋体"/>
                <a:cs typeface="宋体"/>
              </a:rPr>
              <a:t>Terry.</a:t>
            </a: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(A: W</a:t>
            </a:r>
            <a:r>
              <a:rPr lang="en-US" altLang="zh-CN" sz="3600" dirty="0" smtClean="0">
                <a:ea typeface="宋体"/>
                <a:cs typeface="宋体"/>
              </a:rPr>
              <a:t>hat is </a:t>
            </a:r>
            <a:r>
              <a:rPr lang="en-US" altLang="zh-CN" sz="3600" dirty="0" smtClean="0">
                <a:solidFill>
                  <a:srgbClr val="FF0000"/>
                </a:solidFill>
                <a:ea typeface="宋体"/>
                <a:cs typeface="宋体"/>
              </a:rPr>
              <a:t>your</a:t>
            </a:r>
            <a:r>
              <a:rPr lang="en-US" altLang="zh-CN" sz="3600" dirty="0" smtClean="0">
                <a:ea typeface="宋体"/>
                <a:cs typeface="宋体"/>
              </a:rPr>
              <a:t> name?</a:t>
            </a: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 B: </a:t>
            </a:r>
            <a:r>
              <a:rPr lang="en-US" sz="3600" dirty="0" smtClean="0">
                <a:solidFill>
                  <a:srgbClr val="0000FF"/>
                </a:solidFill>
                <a:ea typeface="宋体"/>
                <a:cs typeface="宋体"/>
              </a:rPr>
              <a:t>M</a:t>
            </a:r>
            <a:r>
              <a:rPr lang="en-US" altLang="zh-CN" sz="3600" dirty="0" smtClean="0">
                <a:solidFill>
                  <a:srgbClr val="0000FF"/>
                </a:solidFill>
                <a:ea typeface="宋体"/>
                <a:cs typeface="宋体"/>
              </a:rPr>
              <a:t>y</a:t>
            </a:r>
            <a:r>
              <a:rPr lang="en-US" altLang="zh-CN" sz="3600" dirty="0" smtClean="0">
                <a:ea typeface="宋体"/>
                <a:cs typeface="宋体"/>
              </a:rPr>
              <a:t> name is Terry.)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      </a:t>
            </a:r>
            <a:r>
              <a:rPr lang="en-US" altLang="zh-CN" sz="4800" dirty="0" err="1" smtClean="0">
                <a:solidFill>
                  <a:srgbClr val="0000FF"/>
                </a:solidFill>
              </a:rPr>
              <a:t>wǒde</a:t>
            </a:r>
            <a:r>
              <a:rPr lang="en-US" altLang="zh-CN" sz="4800" dirty="0" smtClean="0"/>
              <a:t>  &amp; </a:t>
            </a:r>
            <a:r>
              <a:rPr lang="en-US" altLang="zh-CN" sz="4800" dirty="0" err="1" smtClean="0">
                <a:solidFill>
                  <a:srgbClr val="FF0000"/>
                </a:solidFill>
              </a:rPr>
              <a:t>nǐde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24&amp;25. </a:t>
            </a:r>
            <a:r>
              <a:rPr lang="zh-CN" altLang="en-US" sz="4800" dirty="0" smtClean="0">
                <a:solidFill>
                  <a:srgbClr val="0000FF"/>
                </a:solidFill>
              </a:rPr>
              <a:t>我的</a:t>
            </a:r>
            <a:r>
              <a:rPr lang="en-US" sz="4800" dirty="0" smtClean="0"/>
              <a:t>    &amp; </a:t>
            </a:r>
            <a:r>
              <a:rPr lang="zh-CN" altLang="en-US" sz="4800" dirty="0" smtClean="0">
                <a:solidFill>
                  <a:srgbClr val="FF0000"/>
                </a:solidFill>
              </a:rPr>
              <a:t>你的</a:t>
            </a:r>
            <a:endParaRPr lang="en-US" sz="4800" dirty="0">
              <a:solidFill>
                <a:srgbClr val="FF0000"/>
              </a:solidFill>
            </a:endParaRPr>
          </a:p>
        </p:txBody>
      </p:sp>
      <p:pic>
        <p:nvPicPr>
          <p:cNvPr id="4" name="23. Wode, nide.wav">
            <a:hlinkClick r:id="" action="ppaction://media"/>
          </p:cNvPr>
          <p:cNvPicPr>
            <a:picLocks noRot="1" noChangeAspect="1"/>
          </p:cNvPicPr>
          <p:nvPr>
            <a:wavAudioFile r:embed="rId1" name="23. Wode, nide.wav"/>
          </p:nvPr>
        </p:nvPicPr>
        <p:blipFill>
          <a:blip r:embed="rId3"/>
          <a:stretch>
            <a:fillRect/>
          </a:stretch>
        </p:blipFill>
        <p:spPr>
          <a:xfrm>
            <a:off x="7132693" y="1269941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</a:p>
          <a:p>
            <a:pPr>
              <a:buNone/>
            </a:pPr>
            <a:r>
              <a:rPr lang="en-US" altLang="zh-CN" sz="3600" dirty="0" smtClean="0"/>
              <a:t>A: </a:t>
            </a:r>
            <a:r>
              <a:rPr lang="zh-CN" altLang="en-US" sz="3600" dirty="0" smtClean="0"/>
              <a:t>你</a:t>
            </a:r>
            <a:r>
              <a:rPr lang="zh-CN" altLang="en-US" sz="3600" dirty="0" smtClean="0"/>
              <a:t>是</a:t>
            </a:r>
            <a:r>
              <a:rPr lang="en-US" altLang="zh-CN" sz="3600" dirty="0" smtClean="0"/>
              <a:t>Jim</a:t>
            </a:r>
            <a:r>
              <a:rPr lang="zh-CN" altLang="en-US" sz="3600" u="sng" dirty="0" smtClean="0"/>
              <a:t>吗</a:t>
            </a:r>
            <a:r>
              <a:rPr lang="zh-CN" altLang="en-US" sz="3600" dirty="0" smtClean="0"/>
              <a:t>？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B: </a:t>
            </a:r>
            <a:r>
              <a:rPr lang="zh-CN" altLang="en-US" sz="3600" dirty="0" smtClean="0"/>
              <a:t>不是</a:t>
            </a:r>
            <a:r>
              <a:rPr lang="en-US" altLang="zh-CN" sz="3600" dirty="0" smtClean="0"/>
              <a:t>, </a:t>
            </a:r>
            <a:r>
              <a:rPr lang="zh-CN" altLang="en-US" sz="3600" dirty="0" smtClean="0"/>
              <a:t>我</a:t>
            </a:r>
            <a:r>
              <a:rPr lang="zh-CN" altLang="en-US" sz="3600" dirty="0" smtClean="0"/>
              <a:t>是</a:t>
            </a:r>
            <a:r>
              <a:rPr lang="en-US" altLang="zh-CN" sz="3600" dirty="0" smtClean="0"/>
              <a:t>Michael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(A: A</a:t>
            </a:r>
            <a:r>
              <a:rPr lang="en-US" altLang="zh-CN" sz="3600" dirty="0" smtClean="0">
                <a:ea typeface="宋体"/>
                <a:cs typeface="宋体"/>
              </a:rPr>
              <a:t>re you</a:t>
            </a:r>
            <a:r>
              <a:rPr lang="en-US" altLang="zh-CN" sz="3600" dirty="0" smtClean="0">
                <a:ea typeface="宋体"/>
                <a:cs typeface="宋体"/>
              </a:rPr>
              <a:t> Jim?</a:t>
            </a:r>
            <a:endParaRPr lang="en-US" altLang="zh-CN" sz="3600" dirty="0" smtClean="0"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 B: N</a:t>
            </a:r>
            <a:r>
              <a:rPr lang="en-US" altLang="zh-CN" sz="3600" dirty="0" smtClean="0">
                <a:ea typeface="宋体"/>
                <a:cs typeface="宋体"/>
              </a:rPr>
              <a:t>o, I am</a:t>
            </a:r>
            <a:r>
              <a:rPr lang="en-US" altLang="zh-CN" sz="3600" dirty="0" smtClean="0">
                <a:ea typeface="宋体"/>
                <a:cs typeface="宋体"/>
              </a:rPr>
              <a:t> Michael.</a:t>
            </a:r>
            <a:r>
              <a:rPr lang="en-US" altLang="zh-CN" sz="3600" dirty="0" smtClean="0">
                <a:ea typeface="宋体"/>
                <a:cs typeface="宋体"/>
              </a:rPr>
              <a:t>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  ma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26.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吗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24. Ma.wav">
            <a:hlinkClick r:id="" action="ppaction://media"/>
          </p:cNvPr>
          <p:cNvPicPr>
            <a:picLocks noRot="1" noChangeAspect="1"/>
          </p:cNvPicPr>
          <p:nvPr>
            <a:wavAudioFile r:embed="rId1" name="24. Ma.wav"/>
          </p:nvPr>
        </p:nvPicPr>
        <p:blipFill>
          <a:blip r:embed="rId3"/>
          <a:stretch>
            <a:fillRect/>
          </a:stretch>
        </p:blipFill>
        <p:spPr>
          <a:xfrm>
            <a:off x="2912224" y="1244285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</a:p>
          <a:p>
            <a:pPr>
              <a:buNone/>
            </a:pPr>
            <a:r>
              <a:rPr lang="en-US" altLang="zh-CN" sz="3600" dirty="0" smtClean="0"/>
              <a:t>A: </a:t>
            </a:r>
            <a:r>
              <a:rPr lang="zh-CN" altLang="en-US" sz="3600" dirty="0" smtClean="0"/>
              <a:t>那是你的爸爸吗？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B: </a:t>
            </a:r>
            <a:r>
              <a:rPr lang="zh-CN" altLang="en-US" sz="3600" u="sng" dirty="0" smtClean="0"/>
              <a:t>不</a:t>
            </a:r>
            <a:r>
              <a:rPr lang="zh-CN" altLang="en-US" sz="3600" dirty="0" smtClean="0"/>
              <a:t>，他</a:t>
            </a:r>
            <a:r>
              <a:rPr lang="zh-CN" altLang="en-US" sz="3600" u="sng" dirty="0" smtClean="0"/>
              <a:t>不是</a:t>
            </a:r>
            <a:r>
              <a:rPr lang="zh-CN" altLang="en-US" sz="3600" dirty="0" smtClean="0"/>
              <a:t>我的爸爸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>
                <a:ea typeface="宋体"/>
                <a:cs typeface="宋体"/>
              </a:rPr>
              <a:t>(A: I</a:t>
            </a:r>
            <a:r>
              <a:rPr lang="en-US" altLang="zh-CN" sz="3600" dirty="0" smtClean="0">
                <a:ea typeface="宋体"/>
                <a:cs typeface="宋体"/>
              </a:rPr>
              <a:t>s that your dad? </a:t>
            </a:r>
          </a:p>
          <a:p>
            <a:pPr>
              <a:buNone/>
            </a:pPr>
            <a:r>
              <a:rPr lang="en-US" altLang="zh-CN" sz="3600" dirty="0" smtClean="0">
                <a:ea typeface="宋体"/>
                <a:cs typeface="宋体"/>
              </a:rPr>
              <a:t> B: </a:t>
            </a:r>
            <a:r>
              <a:rPr lang="en-US" altLang="zh-CN" sz="3600" dirty="0" err="1" smtClean="0">
                <a:ea typeface="宋体"/>
                <a:cs typeface="宋体"/>
              </a:rPr>
              <a:t>No,he</a:t>
            </a:r>
            <a:r>
              <a:rPr lang="en-US" altLang="zh-CN" sz="3600" dirty="0" smtClean="0">
                <a:ea typeface="宋体"/>
                <a:cs typeface="宋体"/>
              </a:rPr>
              <a:t> is not my dad.)</a:t>
            </a:r>
            <a:endParaRPr lang="en-US" sz="3600" dirty="0">
              <a:ea typeface="宋体"/>
              <a:cs typeface="宋体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2188"/>
          </a:xfrm>
        </p:spPr>
        <p:txBody>
          <a:bodyPr>
            <a:noAutofit/>
          </a:bodyPr>
          <a:lstStyle/>
          <a:p>
            <a:r>
              <a:rPr lang="en-US" sz="4800" dirty="0" smtClean="0"/>
              <a:t>		  </a:t>
            </a:r>
            <a:r>
              <a:rPr lang="en-US" sz="4800" dirty="0" err="1" smtClean="0"/>
              <a:t>bù</a:t>
            </a:r>
            <a:r>
              <a:rPr lang="en-US" sz="4800" dirty="0" smtClean="0"/>
              <a:t>, </a:t>
            </a:r>
            <a:r>
              <a:rPr lang="en-US" sz="4800" dirty="0" err="1" smtClean="0"/>
              <a:t>búshì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27&amp;28.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不</a:t>
            </a:r>
            <a:r>
              <a:rPr lang="en-US" altLang="zh-CN" sz="4800" dirty="0" smtClean="0">
                <a:latin typeface="宋体"/>
                <a:ea typeface="宋体"/>
                <a:cs typeface="宋体"/>
              </a:rPr>
              <a:t>&amp;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不是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25. Bu, bushi.wav">
            <a:hlinkClick r:id="" action="ppaction://media"/>
          </p:cNvPr>
          <p:cNvPicPr>
            <a:picLocks noRot="1" noChangeAspect="1"/>
          </p:cNvPicPr>
          <p:nvPr>
            <a:wavAudioFile r:embed="rId1" name="25. Bu, bushi.wav"/>
          </p:nvPr>
        </p:nvPicPr>
        <p:blipFill>
          <a:blip r:embed="rId3"/>
          <a:stretch>
            <a:fillRect/>
          </a:stretch>
        </p:blipFill>
        <p:spPr>
          <a:xfrm>
            <a:off x="5670166" y="1231458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509030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dirty="0" err="1" smtClean="0"/>
              <a:t>hěnbàng</a:t>
            </a:r>
            <a:r>
              <a:rPr lang="en-US" altLang="zh-CN" sz="4800" dirty="0" smtClean="0"/>
              <a:t>!!!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zh-CN" altLang="en-US" sz="4800" dirty="0" smtClean="0">
                <a:latin typeface="宋体"/>
                <a:ea typeface="宋体"/>
                <a:cs typeface="宋体"/>
              </a:rPr>
              <a:t>很棒！！！</a:t>
            </a:r>
            <a:r>
              <a:rPr lang="en-US" sz="4800" dirty="0" smtClean="0"/>
              <a:t> 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我的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爸爸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叫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 </a:t>
            </a:r>
            <a:r>
              <a:rPr lang="en-US" altLang="zh-CN" sz="3600" dirty="0" smtClean="0"/>
              <a:t>Joy</a:t>
            </a:r>
          </a:p>
          <a:p>
            <a:pPr>
              <a:buNone/>
            </a:pPr>
            <a:r>
              <a:rPr lang="en-US" sz="3600" dirty="0" smtClean="0"/>
              <a:t>                  (M</a:t>
            </a:r>
            <a:r>
              <a:rPr lang="en-US" altLang="zh-CN" sz="3600" dirty="0" smtClean="0"/>
              <a:t>y dad is Joy)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    </a:t>
            </a:r>
            <a:r>
              <a:rPr lang="zh-CN" altLang="zh-CN" sz="4800" dirty="0" smtClean="0"/>
              <a:t>ba</a:t>
            </a:r>
            <a:r>
              <a:rPr lang="en-US" altLang="zh-CN" sz="4800" dirty="0" err="1" smtClean="0"/>
              <a:t>̀ba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2.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爸爸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 </a:t>
            </a:r>
            <a:endParaRPr lang="en-US" sz="4800" dirty="0">
              <a:latin typeface="宋体"/>
              <a:ea typeface="宋体"/>
              <a:cs typeface="宋体"/>
            </a:endParaRPr>
          </a:p>
        </p:txBody>
      </p:sp>
      <p:pic>
        <p:nvPicPr>
          <p:cNvPr id="4" name="11-11-13-19-46-25.wav">
            <a:hlinkClick r:id="" action="ppaction://media"/>
          </p:cNvPr>
          <p:cNvPicPr>
            <a:picLocks noRot="1" noChangeAspect="1"/>
          </p:cNvPicPr>
          <p:nvPr>
            <a:wavAudioFile r:embed="rId1" name="11-11-13-19-46-25.wav"/>
          </p:nvPr>
        </p:nvPicPr>
        <p:blipFill>
          <a:blip r:embed="rId3"/>
          <a:stretch>
            <a:fillRect/>
          </a:stretch>
        </p:blipFill>
        <p:spPr>
          <a:xfrm>
            <a:off x="3130321" y="1475184"/>
            <a:ext cx="487509" cy="487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我的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妈妈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叫</a:t>
            </a:r>
            <a:r>
              <a:rPr lang="en-US" altLang="zh-CN" sz="3600" dirty="0" smtClean="0"/>
              <a:t> Jane</a:t>
            </a:r>
          </a:p>
          <a:p>
            <a:pPr>
              <a:buNone/>
            </a:pPr>
            <a:r>
              <a:rPr lang="en-US" sz="3600" dirty="0" smtClean="0"/>
              <a:t>				(M</a:t>
            </a:r>
            <a:r>
              <a:rPr lang="en-US" altLang="zh-CN" sz="3600" dirty="0" smtClean="0"/>
              <a:t>y mom is Jane)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    </a:t>
            </a:r>
            <a:r>
              <a:rPr lang="zh-CN" altLang="zh-CN" sz="4800" dirty="0" smtClean="0"/>
              <a:t>m</a:t>
            </a:r>
            <a:r>
              <a:rPr lang="en-US" altLang="zh-CN" sz="4800" dirty="0" err="1" smtClean="0"/>
              <a:t>āma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3. 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妈妈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 </a:t>
            </a:r>
            <a:endParaRPr lang="en-US" sz="4800" dirty="0">
              <a:latin typeface="宋体"/>
              <a:ea typeface="宋体"/>
              <a:cs typeface="宋体"/>
            </a:endParaRPr>
          </a:p>
        </p:txBody>
      </p:sp>
      <p:pic>
        <p:nvPicPr>
          <p:cNvPr id="4" name="11-11-13-19-46-38.wav">
            <a:hlinkClick r:id="" action="ppaction://media"/>
          </p:cNvPr>
          <p:cNvPicPr>
            <a:picLocks noRot="1" noChangeAspect="1"/>
          </p:cNvPicPr>
          <p:nvPr>
            <a:wavAudioFile r:embed="rId1" name="11-11-13-19-46-38.wav"/>
          </p:nvPr>
        </p:nvPicPr>
        <p:blipFill>
          <a:blip r:embed="rId3"/>
          <a:stretch>
            <a:fillRect/>
          </a:stretch>
        </p:blipFill>
        <p:spPr>
          <a:xfrm>
            <a:off x="3630326" y="1551784"/>
            <a:ext cx="500671" cy="500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我的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哥哥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30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岁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/>
              <a:t>				(M</a:t>
            </a:r>
            <a:r>
              <a:rPr lang="en-US" altLang="zh-CN" sz="3600" dirty="0" smtClean="0"/>
              <a:t>y older brother is 30 			years old)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    </a:t>
            </a:r>
            <a:r>
              <a:rPr lang="zh-CN" altLang="zh-CN" sz="4800" dirty="0" smtClean="0"/>
              <a:t>g</a:t>
            </a:r>
            <a:r>
              <a:rPr lang="en-US" altLang="zh-CN" sz="4800" dirty="0" err="1" smtClean="0"/>
              <a:t>ēge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4.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哥哥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04. Gege.wav">
            <a:hlinkClick r:id="" action="ppaction://media"/>
          </p:cNvPr>
          <p:cNvPicPr>
            <a:picLocks noRot="1" noChangeAspect="1"/>
          </p:cNvPicPr>
          <p:nvPr>
            <a:wavAudioFile r:embed="rId1" name="04. Gege.wav"/>
          </p:nvPr>
        </p:nvPicPr>
        <p:blipFill>
          <a:blip r:embed="rId3"/>
          <a:stretch>
            <a:fillRect/>
          </a:stretch>
        </p:blipFill>
        <p:spPr>
          <a:xfrm>
            <a:off x="3284271" y="1397851"/>
            <a:ext cx="487509" cy="487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6868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我的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姐姐</a:t>
            </a:r>
            <a:r>
              <a:rPr lang="en-US" altLang="zh-CN" sz="3600" dirty="0" smtClean="0">
                <a:latin typeface="宋体"/>
                <a:ea typeface="宋体"/>
                <a:cs typeface="宋体"/>
              </a:rPr>
              <a:t> 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是老师。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/>
              <a:t>				(M</a:t>
            </a:r>
            <a:r>
              <a:rPr lang="en-US" altLang="zh-CN" sz="3600" dirty="0" smtClean="0"/>
              <a:t>y older sister is </a:t>
            </a:r>
            <a:r>
              <a:rPr lang="zh-CN" altLang="en-US" sz="3600" dirty="0" smtClean="0"/>
              <a:t>a</a:t>
            </a:r>
            <a:r>
              <a:rPr lang="en-US" altLang="zh-CN" sz="3600" dirty="0" smtClean="0"/>
              <a:t> 			             teacher.)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      </a:t>
            </a:r>
            <a:r>
              <a:rPr lang="zh-CN" altLang="zh-CN" sz="4800" dirty="0" smtClean="0"/>
              <a:t>j</a:t>
            </a:r>
            <a:r>
              <a:rPr lang="en-US" altLang="zh-CN" sz="4800" dirty="0" err="1" smtClean="0"/>
              <a:t>iějie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5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姐姐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 </a:t>
            </a:r>
            <a:endParaRPr lang="en-US" sz="4800" dirty="0">
              <a:latin typeface="宋体"/>
              <a:ea typeface="宋体"/>
              <a:cs typeface="宋体"/>
            </a:endParaRPr>
          </a:p>
        </p:txBody>
      </p:sp>
      <p:pic>
        <p:nvPicPr>
          <p:cNvPr id="4" name="05. Jiejie.wav">
            <a:hlinkClick r:id="" action="ppaction://media"/>
          </p:cNvPr>
          <p:cNvPicPr>
            <a:picLocks noRot="1" noChangeAspect="1"/>
          </p:cNvPicPr>
          <p:nvPr>
            <a:wavAudioFile r:embed="rId1" name="05. Jiejie.wav"/>
          </p:nvPr>
        </p:nvPicPr>
        <p:blipFill>
          <a:blip r:embed="rId3"/>
          <a:stretch>
            <a:fillRect/>
          </a:stretch>
        </p:blipFill>
        <p:spPr>
          <a:xfrm>
            <a:off x="3592171" y="1488011"/>
            <a:ext cx="500280" cy="50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6868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我的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弟弟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是学生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/>
              <a:t>				(M</a:t>
            </a:r>
            <a:r>
              <a:rPr lang="en-US" altLang="zh-CN" sz="3600" dirty="0" smtClean="0"/>
              <a:t>y </a:t>
            </a:r>
            <a:r>
              <a:rPr lang="zh-CN" altLang="zh-CN" sz="3600" dirty="0" smtClean="0"/>
              <a:t>y</a:t>
            </a:r>
            <a:r>
              <a:rPr lang="en-US" altLang="zh-CN" sz="3600" dirty="0" err="1" smtClean="0"/>
              <a:t>ounger</a:t>
            </a:r>
            <a:r>
              <a:rPr lang="en-US" altLang="zh-CN" sz="3600" dirty="0" smtClean="0"/>
              <a:t> brother is 			</a:t>
            </a:r>
            <a:r>
              <a:rPr lang="zh-CN" altLang="en-US" sz="3600" dirty="0" smtClean="0"/>
              <a:t>a</a:t>
            </a:r>
            <a:r>
              <a:rPr lang="en-US" altLang="zh-CN" sz="3600" dirty="0" smtClean="0"/>
              <a:t> student.)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    </a:t>
            </a:r>
            <a:r>
              <a:rPr lang="zh-CN" altLang="zh-CN" sz="4800" dirty="0" smtClean="0"/>
              <a:t>d</a:t>
            </a:r>
            <a:r>
              <a:rPr lang="en-US" altLang="zh-CN" sz="4800" dirty="0" err="1" smtClean="0"/>
              <a:t>ìdi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6.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弟弟</a:t>
            </a:r>
            <a:r>
              <a:rPr lang="en-US" sz="4800" dirty="0" smtClean="0">
                <a:latin typeface="宋体"/>
                <a:ea typeface="宋体"/>
                <a:cs typeface="宋体"/>
              </a:rPr>
              <a:t> </a:t>
            </a:r>
            <a:endParaRPr lang="en-US" sz="4800" dirty="0">
              <a:latin typeface="宋体"/>
              <a:ea typeface="宋体"/>
              <a:cs typeface="宋体"/>
            </a:endParaRPr>
          </a:p>
        </p:txBody>
      </p:sp>
      <p:pic>
        <p:nvPicPr>
          <p:cNvPr id="4" name="06. Didi.wav">
            <a:hlinkClick r:id="" action="ppaction://media"/>
          </p:cNvPr>
          <p:cNvPicPr>
            <a:picLocks noRot="1" noChangeAspect="1"/>
          </p:cNvPicPr>
          <p:nvPr>
            <a:wavAudioFile r:embed="rId1" name="06. Didi.wav"/>
          </p:nvPr>
        </p:nvPicPr>
        <p:blipFill>
          <a:blip r:embed="rId3"/>
          <a:stretch>
            <a:fillRect/>
          </a:stretch>
        </p:blipFill>
        <p:spPr>
          <a:xfrm>
            <a:off x="2886566" y="1526494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我没有妹妹。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/>
              <a:t>				(I </a:t>
            </a:r>
            <a:r>
              <a:rPr lang="zh-CN" altLang="zh-CN" sz="3600" dirty="0" smtClean="0"/>
              <a:t>d</a:t>
            </a:r>
            <a:r>
              <a:rPr lang="en-US" altLang="zh-CN" sz="3600" dirty="0" err="1" smtClean="0"/>
              <a:t>on’t</a:t>
            </a:r>
            <a:r>
              <a:rPr lang="en-US" altLang="zh-CN" sz="3600" dirty="0" smtClean="0"/>
              <a:t> have a </a:t>
            </a:r>
            <a:r>
              <a:rPr lang="zh-CN" altLang="zh-CN" sz="3600" dirty="0" smtClean="0"/>
              <a:t>y</a:t>
            </a:r>
            <a:r>
              <a:rPr lang="en-US" altLang="zh-CN" sz="3600" dirty="0" err="1" smtClean="0"/>
              <a:t>ounger</a:t>
            </a:r>
            <a:r>
              <a:rPr lang="en-US" altLang="zh-CN" sz="3600" dirty="0" smtClean="0"/>
              <a:t> 			sister.)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</a:t>
            </a:r>
            <a:r>
              <a:rPr lang="zh-CN" altLang="zh-CN" sz="4800" dirty="0" smtClean="0"/>
              <a:t>m</a:t>
            </a:r>
            <a:r>
              <a:rPr lang="en-US" altLang="zh-CN" sz="4800" dirty="0" err="1" smtClean="0"/>
              <a:t>èimei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en-US" altLang="zh-CN" sz="4800" dirty="0" smtClean="0"/>
              <a:t>7</a:t>
            </a:r>
            <a:r>
              <a:rPr lang="en-US" sz="4800" dirty="0" smtClean="0"/>
              <a:t>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妹妹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07. Meimei.wav">
            <a:hlinkClick r:id="" action="ppaction://media"/>
          </p:cNvPr>
          <p:cNvPicPr>
            <a:picLocks noRot="1" noChangeAspect="1"/>
          </p:cNvPicPr>
          <p:nvPr>
            <a:wavAudioFile r:embed="rId1" name="07. Meimei.wav"/>
          </p:nvPr>
        </p:nvPicPr>
        <p:blipFill>
          <a:blip r:embed="rId3"/>
          <a:stretch>
            <a:fillRect/>
          </a:stretch>
        </p:blipFill>
        <p:spPr>
          <a:xfrm>
            <a:off x="3181637" y="1487645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735"/>
            <a:ext cx="8229600" cy="377542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</a:t>
            </a:r>
          </a:p>
          <a:p>
            <a:pPr>
              <a:buNone/>
            </a:pPr>
            <a:r>
              <a:rPr lang="en-US" sz="3600" dirty="0" smtClean="0"/>
              <a:t>S</a:t>
            </a:r>
            <a:r>
              <a:rPr lang="en-US" altLang="zh-CN" sz="3600" dirty="0" smtClean="0"/>
              <a:t>entence: 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我</a:t>
            </a:r>
            <a:r>
              <a:rPr lang="zh-CN" altLang="en-US" sz="3600" u="sng" dirty="0" smtClean="0">
                <a:latin typeface="宋体"/>
                <a:ea typeface="宋体"/>
                <a:cs typeface="宋体"/>
              </a:rPr>
              <a:t>有</a:t>
            </a:r>
            <a:r>
              <a:rPr lang="zh-CN" altLang="en-US" sz="3600" dirty="0" smtClean="0">
                <a:latin typeface="宋体"/>
                <a:ea typeface="宋体"/>
                <a:cs typeface="宋体"/>
              </a:rPr>
              <a:t>一只猫。</a:t>
            </a:r>
            <a:endParaRPr lang="en-US" altLang="zh-CN" sz="3600" dirty="0" smtClean="0">
              <a:latin typeface="宋体"/>
              <a:ea typeface="宋体"/>
              <a:cs typeface="宋体"/>
            </a:endParaRPr>
          </a:p>
          <a:p>
            <a:pPr>
              <a:buNone/>
            </a:pPr>
            <a:r>
              <a:rPr lang="en-US" sz="3600" dirty="0" smtClean="0"/>
              <a:t>			</a:t>
            </a:r>
            <a:r>
              <a:rPr lang="zh-TW" altLang="en-US" sz="3600" dirty="0" smtClean="0"/>
              <a:t> </a:t>
            </a:r>
            <a:r>
              <a:rPr lang="en-US" altLang="zh-TW" sz="3600" dirty="0" smtClean="0"/>
              <a:t> </a:t>
            </a:r>
            <a:r>
              <a:rPr lang="zh-TW" altLang="en-US" sz="3600" dirty="0" smtClean="0"/>
              <a:t>  </a:t>
            </a:r>
            <a:r>
              <a:rPr lang="en-US" sz="3600" dirty="0" smtClean="0"/>
              <a:t>(I </a:t>
            </a:r>
            <a:r>
              <a:rPr lang="en-US" altLang="zh-CN" sz="3600" dirty="0" smtClean="0"/>
              <a:t>have one cat.)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76097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    </a:t>
            </a:r>
            <a:r>
              <a:rPr lang="en-US" altLang="zh-CN" sz="4800" dirty="0" err="1" smtClean="0"/>
              <a:t>yǒu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8. </a:t>
            </a:r>
            <a:r>
              <a:rPr lang="zh-CN" altLang="en-US" sz="4800" dirty="0" smtClean="0">
                <a:latin typeface="宋体"/>
                <a:ea typeface="宋体"/>
                <a:cs typeface="宋体"/>
              </a:rPr>
              <a:t>有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08. You.wav">
            <a:hlinkClick r:id="" action="ppaction://media"/>
          </p:cNvPr>
          <p:cNvPicPr>
            <a:picLocks noRot="1" noChangeAspect="1"/>
          </p:cNvPicPr>
          <p:nvPr>
            <a:wavAudioFile r:embed="rId1" name="08. You.wav"/>
          </p:nvPr>
        </p:nvPicPr>
        <p:blipFill>
          <a:blip r:embed="rId3"/>
          <a:stretch>
            <a:fillRect/>
          </a:stretch>
        </p:blipFill>
        <p:spPr>
          <a:xfrm>
            <a:off x="2539845" y="1590267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3232</TotalTime>
  <Words>793</Words>
  <Application>Microsoft Macintosh PowerPoint</Application>
  <PresentationFormat>On-screen Show (4:3)</PresentationFormat>
  <Paragraphs>118</Paragraphs>
  <Slides>27</Slides>
  <Notes>0</Notes>
  <HiddenSlides>0</HiddenSlides>
  <MMClips>25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Concourse</vt:lpstr>
      <vt:lpstr>N ǐ hǎo 你好  </vt:lpstr>
      <vt:lpstr>    jiā 1. 家 </vt:lpstr>
      <vt:lpstr>    bàba 2. 爸爸 </vt:lpstr>
      <vt:lpstr>    māma 3.  妈妈 </vt:lpstr>
      <vt:lpstr>    gēge 4. 哥哥 </vt:lpstr>
      <vt:lpstr>      jiějie 5. 姐姐 </vt:lpstr>
      <vt:lpstr>    dìdi 6. 弟弟 </vt:lpstr>
      <vt:lpstr>    mèimei 7. 妹妹 </vt:lpstr>
      <vt:lpstr>    yǒu 8. 有 </vt:lpstr>
      <vt:lpstr>    gè 9. 个 </vt:lpstr>
      <vt:lpstr>      yě 10. 也 </vt:lpstr>
      <vt:lpstr>      xìng 11. 姓 </vt:lpstr>
      <vt:lpstr>      ne 12. 呢</vt:lpstr>
      <vt:lpstr>      méiyǒu 13&amp;4. 没有 </vt:lpstr>
      <vt:lpstr>      míngzi 15. 名字 </vt:lpstr>
      <vt:lpstr>      shénme 16. 什么 </vt:lpstr>
      <vt:lpstr>      jǐ 17. 几 </vt:lpstr>
      <vt:lpstr>      suì 18. 岁 </vt:lpstr>
      <vt:lpstr>      liǎng 19. 两 </vt:lpstr>
      <vt:lpstr>      shéi 20. 谁 </vt:lpstr>
      <vt:lpstr>      de 21. 的 </vt:lpstr>
      <vt:lpstr>      shéide 22.    谁的 </vt:lpstr>
      <vt:lpstr>      tāde 23. 他的 </vt:lpstr>
      <vt:lpstr>            wǒde  &amp; nǐde 24&amp;25. 我的    &amp; 你的</vt:lpstr>
      <vt:lpstr>      ma 26. 吗 </vt:lpstr>
      <vt:lpstr>    bù, búshì 27&amp;28. 不&amp;不是 </vt:lpstr>
      <vt:lpstr>hěnbàng!!! 很棒！！！ </vt:lpstr>
    </vt:vector>
  </TitlesOfParts>
  <Company>Allisonville Elementary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 ǐ hǎo 你好  </dc:title>
  <dc:creator>Ling-Yu Yang</dc:creator>
  <cp:lastModifiedBy>Ling-Yu Yang</cp:lastModifiedBy>
  <cp:revision>31</cp:revision>
  <cp:lastPrinted>2011-11-14T00:43:24Z</cp:lastPrinted>
  <dcterms:created xsi:type="dcterms:W3CDTF">2011-11-14T02:05:51Z</dcterms:created>
  <dcterms:modified xsi:type="dcterms:W3CDTF">2011-11-14T02:07:51Z</dcterms:modified>
</cp:coreProperties>
</file>